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kvp.melission.g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elission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2641" y="354225"/>
            <a:ext cx="85755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Σεμινάρια Κατασκευής Φυτικών Προϊόντων</a:t>
            </a:r>
            <a:endParaRPr lang="el-GR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75" y="1085198"/>
            <a:ext cx="4604951" cy="18707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46208" y="3072705"/>
            <a:ext cx="85344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sz="2800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Θεματικές </a:t>
            </a:r>
            <a:r>
              <a:rPr lang="el-GR" sz="2800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Ενότητες</a:t>
            </a:r>
            <a:br>
              <a:rPr lang="el-GR" sz="2800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l-GR" sz="2800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*</a:t>
            </a:r>
            <a: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Σαπούνια </a:t>
            </a:r>
            <a: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 </a:t>
            </a:r>
            <a: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Οικολογικά Καθαριστικά</a:t>
            </a:r>
            <a:endParaRPr lang="el-GR" b="1" i="1" dirty="0" smtClean="0">
              <a:solidFill>
                <a:schemeClr val="accent1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l-GR" b="1" i="1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*</a:t>
            </a:r>
            <a:r>
              <a:rPr lang="el-GR" b="1" i="1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Καλλυντικά </a:t>
            </a:r>
            <a: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(Κρέμες προσ.,σώματος,χεριών) </a:t>
            </a:r>
          </a:p>
          <a:p>
            <a:pPr algn="ctr">
              <a:spcAft>
                <a:spcPts val="0"/>
              </a:spcAft>
            </a:pPr>
            <a: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*Κοιραλοιφές –Βοτανοθεραπεία </a:t>
            </a:r>
          </a:p>
          <a:p>
            <a:pPr algn="ctr">
              <a:spcAft>
                <a:spcPts val="0"/>
              </a:spcAft>
            </a:pPr>
            <a: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*Κηροπλαστική </a:t>
            </a:r>
            <a:br>
              <a:rPr lang="el-GR" b="1" i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Διάρκεια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3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Μήνες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ανά θεματική ενότητα 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l-GR" sz="1500" b="1" i="1" u="sng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Δηλώσεις Συμμετοχής:</a:t>
            </a:r>
            <a:endParaRPr lang="el-GR" sz="1500" dirty="0">
              <a:solidFill>
                <a:srgbClr val="99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l-GR" sz="1500" b="1" i="1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Γραμματεία: </a:t>
            </a:r>
            <a:r>
              <a:rPr lang="el-GR" sz="1500" i="1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210-8033476 έως 30-6-15</a:t>
            </a:r>
            <a:r>
              <a:rPr lang="el-GR" sz="1500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el-GR" sz="1500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l-GR" sz="1500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Μαρία Αραμπάνου: 6973-051606 </a:t>
            </a:r>
            <a:br>
              <a:rPr lang="el-GR" sz="1500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l-GR" sz="1500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Βιβή Μπάγιου: 6948-364102</a:t>
            </a:r>
            <a:br>
              <a:rPr lang="el-GR" sz="1500" dirty="0">
                <a:solidFill>
                  <a:srgbClr val="9966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l-GR" sz="1500" b="1" i="1" dirty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&amp; στο </a:t>
            </a:r>
            <a:r>
              <a:rPr lang="en-US" sz="1500" b="1" i="1" u="sng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info</a:t>
            </a:r>
            <a:r>
              <a:rPr lang="el-GR" sz="1500" b="1" i="1" u="sng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@</a:t>
            </a:r>
            <a:r>
              <a:rPr lang="en-US" sz="1500" b="1" i="1" u="sng" dirty="0" err="1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pkvp</a:t>
            </a:r>
            <a:r>
              <a:rPr lang="el-GR" sz="1500" b="1" i="1" u="sng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sz="1500" b="1" i="1" u="sng" dirty="0" err="1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melission</a:t>
            </a:r>
            <a:r>
              <a:rPr lang="el-GR" sz="1500" b="1" i="1" u="sng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sz="1500" b="1" i="1" u="sng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gr</a:t>
            </a:r>
            <a:endParaRPr lang="el-GR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l-GR" b="1" i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l-G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0196" y="62065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Σωματείο Πνευματικής Πολιτιστικής </a:t>
            </a:r>
            <a:r>
              <a:rPr lang="en-US" sz="9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&amp;</a:t>
            </a:r>
            <a:r>
              <a:rPr lang="el-GR" sz="9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l-GR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Κοινωνικής Κίνησης Βορείων Προαστίων</a:t>
            </a:r>
            <a:endParaRPr lang="el-G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Οδυσσέα Ανδρούτσου 4,Μελίσσια 151-27,Τηλ.:+30-210-8033476/</a:t>
            </a:r>
            <a:r>
              <a:rPr lang="en-US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Fax</a:t>
            </a:r>
            <a:r>
              <a:rPr lang="el-GR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:+30-210-8033428</a:t>
            </a:r>
            <a:endParaRPr lang="el-G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s-ES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E-mail</a:t>
            </a:r>
            <a:r>
              <a:rPr lang="es-ES" sz="9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s-ES" sz="900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s-ES" sz="900" u="sng" dirty="0" err="1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info@pkvp</a:t>
            </a:r>
            <a:r>
              <a:rPr lang="en-US" sz="900" u="sng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s-ES" sz="900" u="sng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3"/>
              </a:rPr>
              <a:t>melission.gr</a:t>
            </a:r>
            <a:r>
              <a:rPr lang="es-ES" sz="9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 </a:t>
            </a:r>
            <a:r>
              <a:rPr lang="es-ES" sz="9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URL:</a:t>
            </a:r>
            <a:r>
              <a:rPr lang="es-ES" sz="9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s-ES" sz="900" u="sng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4"/>
              </a:rPr>
              <a:t>http://www.melission.gr/</a:t>
            </a:r>
            <a:endParaRPr lang="el-G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n-US" sz="9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facebook</a:t>
            </a:r>
            <a:r>
              <a:rPr lang="el-GR" sz="9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Πνευματική Κίνηση Βορείων </a:t>
            </a:r>
            <a:r>
              <a:rPr lang="el-GR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Προαστίων</a:t>
            </a:r>
            <a:endParaRPr lang="el-G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64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41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Comic Sans MS</vt:lpstr>
      <vt:lpstr>Times New Roman</vt:lpstr>
      <vt:lpstr>Trebuchet MS</vt:lpstr>
      <vt:lpstr>Wingdings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</dc:creator>
  <cp:lastModifiedBy>Vivi</cp:lastModifiedBy>
  <cp:revision>6</cp:revision>
  <dcterms:created xsi:type="dcterms:W3CDTF">2015-06-23T12:33:26Z</dcterms:created>
  <dcterms:modified xsi:type="dcterms:W3CDTF">2015-07-13T07:34:17Z</dcterms:modified>
</cp:coreProperties>
</file>