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AB"/>
    <a:srgbClr val="FFFFCC"/>
    <a:srgbClr val="FFCC99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870B-033C-4D96-ACC6-1266B75837D6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AE56-C9CD-4B57-8644-22BEEE7F90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7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AE56-C9CD-4B57-8644-22BEEE7F90B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44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60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0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1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63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9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9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33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1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13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9B07-4CED-465A-AD72-9CD420958202}" type="datetimeFigureOut">
              <a:rPr lang="el-GR" smtClean="0"/>
              <a:t>24/1/2020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BD6F-9701-494B-A605-DC248858F6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1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info@pkvp.melission.gr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hyperlink" Target="http://www.pkvp.melission.gr/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" y="6126665"/>
            <a:ext cx="9100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  <a:ea typeface="Aka-AcidGR5yearsold" panose="02000603000000000000" pitchFamily="2" charset="-95"/>
              </a:rPr>
              <a:t>Σωματείο Πνευματικής Πολιτιστικής &amp; Κοινωνικής</a:t>
            </a:r>
            <a:r>
              <a:rPr lang="el-GR" sz="1400" dirty="0">
                <a:latin typeface="Book Antiqua" panose="02040602050305030304" pitchFamily="18" charset="0"/>
              </a:rPr>
              <a:t> </a:t>
            </a:r>
            <a:r>
              <a:rPr lang="el-GR" sz="1400" dirty="0">
                <a:latin typeface="Book Antiqua" panose="02040602050305030304" pitchFamily="18" charset="0"/>
                <a:ea typeface="Aka-AcidGR5yearsold" panose="02000603000000000000" pitchFamily="2" charset="-95"/>
              </a:rPr>
              <a:t>Κίνηση Βορείων Προαστίων</a:t>
            </a: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     210-8033 476/428         Οδ. Ανδρούτσου 4, Μελίσσια          </a:t>
            </a:r>
            <a:r>
              <a:rPr lang="en-US" sz="1400" dirty="0">
                <a:latin typeface="Book Antiqua" panose="02040602050305030304" pitchFamily="18" charset="0"/>
                <a:hlinkClick r:id="rId3"/>
              </a:rPr>
              <a:t>info@pkvp.melission.gr</a:t>
            </a:r>
            <a:endParaRPr lang="el-GR" sz="1400" dirty="0">
              <a:latin typeface="Book Antiqua" panose="02040602050305030304" pitchFamily="18" charset="0"/>
            </a:endParaRPr>
          </a:p>
          <a:p>
            <a:pPr algn="ctr"/>
            <a:r>
              <a:rPr lang="en-US" sz="1400" dirty="0">
                <a:latin typeface="Book Antiqua" panose="02040602050305030304" pitchFamily="18" charset="0"/>
                <a:hlinkClick r:id="rId4"/>
              </a:rPr>
              <a:t>www.pkvp.melission.gr</a:t>
            </a:r>
            <a:r>
              <a:rPr lang="el-GR" sz="1400" dirty="0">
                <a:latin typeface="Book Antiqua" panose="02040602050305030304" pitchFamily="18" charset="0"/>
              </a:rPr>
              <a:t>         Πνευματική Κίνηση Βορείων Προαστίων</a:t>
            </a:r>
          </a:p>
        </p:txBody>
      </p:sp>
      <p:pic>
        <p:nvPicPr>
          <p:cNvPr id="18" name="Picture 2" descr="Related image">
            <a:extLst>
              <a:ext uri="{FF2B5EF4-FFF2-40B4-BE49-F238E27FC236}">
                <a16:creationId xmlns:a16="http://schemas.microsoft.com/office/drawing/2014/main" id="{4221B71B-BBA2-4D4D-8220-3ADEEDB3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65" y="6367530"/>
            <a:ext cx="226080" cy="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E1ECC51-EEDC-40F8-8C2F-44DAC4897B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93"/>
          <a:stretch/>
        </p:blipFill>
        <p:spPr>
          <a:xfrm>
            <a:off x="1188091" y="6343622"/>
            <a:ext cx="249596" cy="23332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65D7109E-7B87-4C02-8AF4-E4C9DE3638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44" r="6975"/>
          <a:stretch/>
        </p:blipFill>
        <p:spPr>
          <a:xfrm>
            <a:off x="2912880" y="6323214"/>
            <a:ext cx="280912" cy="2741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  <a14:imgEffect>
                      <a14:sharpenSoften amount="33000"/>
                    </a14:imgEffect>
                    <a14:imgEffect>
                      <a14:colorTemperature colorTemp="6000"/>
                    </a14:imgEffect>
                    <a14:imgEffect>
                      <a14:saturation sat="9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/>
        </p:blipFill>
        <p:spPr bwMode="auto">
          <a:xfrm>
            <a:off x="30346" y="116632"/>
            <a:ext cx="9078158" cy="60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078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chemeClr val="bg1"/>
                </a:solidFill>
                <a:latin typeface="Aka-AcidGR-AlmostGothic" panose="02000603000000000000" pitchFamily="2" charset="-95"/>
                <a:ea typeface="Aka-AcidGR-AlmostGothic" panose="02000603000000000000" pitchFamily="2" charset="-95"/>
              </a:rPr>
              <a:t>Δράκοι, Βασιλοπούλες &amp; μικροί ήρωες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69" y="908720"/>
            <a:ext cx="90781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Μία ομιλία για το παραμύθι ως μέσο ψυχαγωγίας και εκπαίδευσης.</a:t>
            </a:r>
          </a:p>
          <a:p>
            <a:pPr algn="r"/>
            <a:r>
              <a:rPr lang="el-GR" b="1" i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Ομιλήτρια</a:t>
            </a:r>
            <a:r>
              <a:rPr lang="el-GR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η κυρία Δ. Δαμιανού, </a:t>
            </a:r>
          </a:p>
          <a:p>
            <a:pPr algn="r"/>
            <a:r>
              <a:rPr lang="el-GR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τέως καθηγήτρια Πανεπιστημίου Θράκης</a:t>
            </a:r>
          </a:p>
          <a:p>
            <a:pPr algn="ctr"/>
            <a:endParaRPr lang="el-GR" sz="14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l-GR" sz="2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Κυριακή 16 Φεβρουαρίου 2020, 18:00</a:t>
            </a:r>
          </a:p>
          <a:p>
            <a:pPr algn="ctr"/>
            <a:r>
              <a:rPr lang="el-GR" sz="2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στο πολιτιστικό κέντρο </a:t>
            </a:r>
            <a:r>
              <a:rPr lang="el-GR" sz="20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Μελισσίων</a:t>
            </a:r>
            <a:endParaRPr lang="el-GR" sz="2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Οριζόντιος πάπυρος 6"/>
          <p:cNvSpPr/>
          <p:nvPr/>
        </p:nvSpPr>
        <p:spPr>
          <a:xfrm>
            <a:off x="2267744" y="1908496"/>
            <a:ext cx="4491248" cy="800424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496" y="544522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Book Antiqua" panose="02040602050305030304" pitchFamily="18" charset="0"/>
              </a:rPr>
              <a:t>Η εκδήλωση θα συνοδευθεί από </a:t>
            </a:r>
            <a:r>
              <a:rPr lang="el-GR" dirty="0" err="1">
                <a:solidFill>
                  <a:schemeClr val="bg1"/>
                </a:solidFill>
                <a:latin typeface="Book Antiqua" panose="02040602050305030304" pitchFamily="18" charset="0"/>
              </a:rPr>
              <a:t>χοροθεατρική</a:t>
            </a:r>
            <a:r>
              <a:rPr lang="el-GR" dirty="0">
                <a:solidFill>
                  <a:schemeClr val="bg1"/>
                </a:solidFill>
                <a:latin typeface="Book Antiqua" panose="02040602050305030304" pitchFamily="18" charset="0"/>
              </a:rPr>
              <a:t> επεξεργασία του μύθου </a:t>
            </a:r>
          </a:p>
          <a:p>
            <a:pPr algn="ctr"/>
            <a:r>
              <a:rPr lang="el-GR" dirty="0">
                <a:solidFill>
                  <a:schemeClr val="bg1"/>
                </a:solidFill>
                <a:latin typeface="Book Antiqua" panose="02040602050305030304" pitchFamily="18" charset="0"/>
              </a:rPr>
              <a:t>από το τμήμα «Χορευτική Προπαιδεία Β’» του Σωματείου μας!</a:t>
            </a:r>
          </a:p>
        </p:txBody>
      </p:sp>
      <p:pic>
        <p:nvPicPr>
          <p:cNvPr id="14" name="Εικόνα 13" descr="logo kinisi new copy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" y="6222529"/>
            <a:ext cx="576063" cy="59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46DC938C-7FFF-4B30-9DB4-FD40BB5ED95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097" t="6619" r="287" b="13570"/>
          <a:stretch/>
        </p:blipFill>
        <p:spPr>
          <a:xfrm>
            <a:off x="1547664" y="6596895"/>
            <a:ext cx="227583" cy="216481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64CD678D-2653-47AC-92F1-D12C9D9B33C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446" t="8228" r="19220" b="9491"/>
          <a:stretch/>
        </p:blipFill>
        <p:spPr>
          <a:xfrm>
            <a:off x="3794298" y="6562577"/>
            <a:ext cx="249077" cy="2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6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95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Aka-AcidGR-AlmostGothic</vt:lpstr>
      <vt:lpstr>Arial</vt:lpstr>
      <vt:lpstr>Book Antiqua</vt:lpstr>
      <vt:lpstr>Calibri</vt:lpstr>
      <vt:lpstr>Θέμα του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Vivi</cp:lastModifiedBy>
  <cp:revision>17</cp:revision>
  <dcterms:created xsi:type="dcterms:W3CDTF">2020-01-21T17:33:08Z</dcterms:created>
  <dcterms:modified xsi:type="dcterms:W3CDTF">2020-01-24T17:34:45Z</dcterms:modified>
</cp:coreProperties>
</file>