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EE656-2F2C-4D70-809F-0B3C37F00313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C9606-767B-4F0D-BFAA-C63AE741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FE47B-FBDE-4A79-BFC9-EFA3E744AF7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27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3BD5-3329-34E2-5C6B-7309543C3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1B583-956C-2D71-2B47-B04EDA9F3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0D73F-2892-8E3F-2CD2-BC87D4FA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7E0C-F9C1-3490-C954-C55215F4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65A7-1E50-7F77-7039-29F0379C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0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398A-0169-2996-96EB-DA34C80F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376A1-BC56-55F3-EC42-B8A6855F6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C6A3C-F3E5-EED5-35BD-78BF1CA6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3A5EE-755A-9CC1-A18B-478E4BF7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B00DA-92F6-90C2-3AA2-F601D592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7FC3E-2C30-D486-8308-06AF038EE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40619-C2CF-474C-A920-84468A76B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19D79-7D37-C247-C888-8AC79908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1DCB8-E378-5A90-B131-F5C2933A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B6C2-9DE3-9A8E-EA59-50B77396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A641-8A99-3437-C875-283FA7B9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4AB8-33D9-904C-FD94-8D21DF7B5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202D6-B005-D438-6366-60AC9889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887A2-B87F-9E6C-EA3D-48F4855B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DDA0A-DE39-26B7-9286-BCF81E31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5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6E0D-B129-53CA-D167-15E1564D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76AA7-8090-FC93-4192-E2DE7460D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636BE-922C-336D-59FB-9E794949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74F0B-F137-C2DE-8C92-FA71DBA8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00626-933D-AD26-880B-9BA47941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7F22-31AA-B17F-6C33-99334E36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8BE8-8BFF-CE54-8F56-D3B686EA0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4BA9B-D079-E6CE-9F11-E67266466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28D28-5038-4D86-D07E-F9671E51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F6E89-42BF-E2DA-6469-929E42F7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02EEB-2BFD-4BF7-5206-56BA0BDD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ADD8-F6E5-7F4E-36E6-A1E52CC5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CA5FC-55C7-44FE-8862-1225E9507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95514-D99B-007D-A68F-C31B809D2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C369C-916D-BFB8-FB89-CA838E821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9286E-9483-3723-3550-EEDCA228F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8AFED-3088-3408-95AE-6854B509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5327D-8158-8319-4D8D-E989B87F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2E4F-92D7-6A4C-427A-1A8519E3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4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B0C3-0315-78B7-D3EF-6A66F73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9409F-5F12-77D0-BD12-AB4DEF81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C33C5-F2A0-F937-48AB-200FC512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B6E17-60D7-BAA7-3CCA-882114D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D3F25-46FC-90BD-8BB4-AB7B160F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8BC3F-6605-FF43-3D94-AB64D4AD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E2BEA-0BFD-406E-7B72-80C5D9F9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6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AA34-2937-3EE8-F09E-DE70F7FA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F1DAA-A3E4-7DFD-69F6-6361A1C5A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10633-928B-328F-4688-51B8D1A0A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2A46E-40CF-6F21-074C-D0D579E6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E9E58-1343-0A43-2780-1B767C64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BD9DE-C5BA-C794-2DD4-C6432D51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E27F-72D1-E827-3862-45CBE29A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6078B4-F573-C384-BD98-73708EE5B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2B843-0551-FBD0-5E15-06EE3140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2709F-C1F1-DEE0-9BCD-F035B177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84240-5658-E60C-17C7-6054FEEA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22418-6A6B-6D46-71D8-49B514C8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1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CBC73-8841-370F-B927-ECC3E8313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17CC1-9D13-8771-191F-22E146A68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B87E8-E1D6-20BF-7864-668306BB0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7BA9-3BD2-49F6-8465-9D82337A1212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16EB0-2DD1-A401-969C-B4A819949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A7D43-49D9-07F9-3F33-98E7D435A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2DE7F-820E-410A-BB5F-CEB7D93C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Κυματισμός 8"/>
          <p:cNvSpPr/>
          <p:nvPr/>
        </p:nvSpPr>
        <p:spPr>
          <a:xfrm>
            <a:off x="1592534" y="5201816"/>
            <a:ext cx="4719490" cy="1635977"/>
          </a:xfrm>
          <a:prstGeom prst="wave">
            <a:avLst>
              <a:gd name="adj1" fmla="val 5030"/>
              <a:gd name="adj2" fmla="val -2646"/>
            </a:avLst>
          </a:prstGeom>
          <a:solidFill>
            <a:srgbClr val="DCC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Σύννεφο 3"/>
          <p:cNvSpPr/>
          <p:nvPr/>
        </p:nvSpPr>
        <p:spPr>
          <a:xfrm>
            <a:off x="2279576" y="49794"/>
            <a:ext cx="3276364" cy="1218966"/>
          </a:xfrm>
          <a:prstGeom prst="cloud">
            <a:avLst/>
          </a:prstGeom>
          <a:noFill/>
          <a:ln>
            <a:solidFill>
              <a:srgbClr val="8D235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1400">
              <a:latin typeface="Segoe Script" panose="020B0504020000000003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67609" y="118597"/>
            <a:ext cx="2588339" cy="1081361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8D2358"/>
                </a:solidFill>
                <a:latin typeface="Segoe Script" panose="020B0504020000000003" pitchFamily="34" charset="0"/>
                <a:ea typeface="Aka-AcidGR-StrokingLines" panose="02000603000000000000" pitchFamily="2" charset="0"/>
              </a:rPr>
              <a:t>Πρόσκληση</a:t>
            </a:r>
            <a:endParaRPr lang="el-GR" b="1" dirty="0">
              <a:solidFill>
                <a:srgbClr val="8D2358"/>
              </a:solidFill>
              <a:latin typeface="Segoe Script" panose="020B0504020000000003" pitchFamily="34" charset="0"/>
              <a:ea typeface="Aka-AcidGR-StrokingLines" panose="02000603000000000000" pitchFamily="2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1098" y="1987099"/>
            <a:ext cx="4862362" cy="3142310"/>
          </a:xfrm>
          <a:ln>
            <a:noFill/>
          </a:ln>
        </p:spPr>
        <p:txBody>
          <a:bodyPr>
            <a:noAutofit/>
          </a:bodyPr>
          <a:lstStyle/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Την Κυριακή 3 Ιουλίου</a:t>
            </a:r>
            <a:r>
              <a:rPr lang="el-GR" sz="2000" b="1" dirty="0">
                <a:solidFill>
                  <a:srgbClr val="002060"/>
                </a:solidFill>
                <a:latin typeface="Segoe Script" panose="020B0504020000000003" pitchFamily="34" charset="0"/>
                <a:ea typeface="Aka-AcidGR-Schoolgirl" panose="02000603000000000000" pitchFamily="2" charset="-95"/>
              </a:rPr>
              <a:t> 2022 </a:t>
            </a:r>
          </a:p>
          <a:p>
            <a:r>
              <a:rPr lang="el-GR" sz="2000" b="1" dirty="0">
                <a:solidFill>
                  <a:srgbClr val="002060"/>
                </a:solidFill>
                <a:latin typeface="Segoe Script" panose="020B0504020000000003" pitchFamily="34" charset="0"/>
                <a:ea typeface="Aka-AcidGR-Schoolgirl" panose="02000603000000000000" pitchFamily="2" charset="-95"/>
              </a:rPr>
              <a:t>και ώρα </a:t>
            </a:r>
            <a:r>
              <a:rPr lang="en-US" sz="2000" b="1" dirty="0">
                <a:solidFill>
                  <a:srgbClr val="002060"/>
                </a:solidFill>
                <a:latin typeface="Segoe Script" panose="020B0504020000000003" pitchFamily="34" charset="0"/>
                <a:ea typeface="Aka-AcidGR-Schoolgirl" panose="02000603000000000000" pitchFamily="2" charset="-95"/>
              </a:rPr>
              <a:t>21</a:t>
            </a:r>
            <a:r>
              <a:rPr lang="el-GR" sz="2000" b="1" dirty="0">
                <a:solidFill>
                  <a:srgbClr val="002060"/>
                </a:solidFill>
                <a:latin typeface="Segoe Script" panose="020B0504020000000003" pitchFamily="34" charset="0"/>
                <a:ea typeface="Aka-AcidGR-Schoolgirl" panose="02000603000000000000" pitchFamily="2" charset="-95"/>
              </a:rPr>
              <a:t>:00</a:t>
            </a:r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 </a:t>
            </a:r>
          </a:p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θα μαζευτούμε μέλη και φίλοι,</a:t>
            </a:r>
          </a:p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να φάμε, να γνωριστούμε καλύτερα </a:t>
            </a:r>
          </a:p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και να διασκεδάσουμε!</a:t>
            </a:r>
          </a:p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Στη βεράντα του σωματείου μας, </a:t>
            </a:r>
          </a:p>
          <a:p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Οδυσσέα Ανδρούτσου 4 </a:t>
            </a:r>
            <a:b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</a:br>
            <a:r>
              <a:rPr lang="el-GR" sz="20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στα Μελίσσια.</a:t>
            </a:r>
          </a:p>
          <a:p>
            <a:r>
              <a:rPr lang="el-GR" sz="2000" b="1" dirty="0">
                <a:solidFill>
                  <a:srgbClr val="002060"/>
                </a:solidFill>
                <a:latin typeface="Segoe Script" panose="020B0504020000000003" pitchFamily="34" charset="0"/>
                <a:ea typeface="Aka-AcidGR-Schoolgirl" panose="02000603000000000000" pitchFamily="2" charset="-95"/>
              </a:rPr>
              <a:t>Σας περιμένουμε όλους!</a:t>
            </a:r>
          </a:p>
          <a:p>
            <a:endParaRPr lang="el-GR" sz="1800" dirty="0">
              <a:latin typeface="Segoe Script" panose="020B0504020000000003" pitchFamily="34" charset="0"/>
              <a:ea typeface="Aka-AcidGR-Schoolgirl" panose="02000603000000000000" pitchFamily="2" charset="-95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584" y="1340769"/>
            <a:ext cx="3414448" cy="646331"/>
          </a:xfrm>
          <a:prstGeom prst="rect">
            <a:avLst/>
          </a:prstGeom>
          <a:solidFill>
            <a:srgbClr val="DCCAD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l-GR" b="1" dirty="0">
                <a:latin typeface="Segoe Script" panose="020B0504020000000003" pitchFamily="34" charset="0"/>
                <a:ea typeface="Aka-AcidGR-StrokingLines" panose="02000603000000000000" pitchFamily="2" charset="0"/>
              </a:rPr>
              <a:t>Οικογενειακή Συνεστίαση </a:t>
            </a:r>
          </a:p>
          <a:p>
            <a:pPr algn="ctr"/>
            <a:r>
              <a:rPr lang="en-US" b="1" dirty="0">
                <a:latin typeface="Segoe Script" panose="020B0504020000000003" pitchFamily="34" charset="0"/>
                <a:ea typeface="Aka-AcidGR-StrokingLines" panose="02000603000000000000" pitchFamily="2" charset="0"/>
              </a:rPr>
              <a:t>“To know us better”</a:t>
            </a:r>
            <a:endParaRPr lang="el-GR" dirty="0">
              <a:latin typeface="Segoe Script" panose="020B0504020000000003" pitchFamily="34" charset="0"/>
              <a:ea typeface="Aka-AcidGR-StrokingLines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8914" y="5358084"/>
            <a:ext cx="4527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Segoe Script" panose="020B0504020000000003" pitchFamily="34" charset="0"/>
                <a:ea typeface="Aka-AcidGR-Schoolgirl" panose="02000603000000000000" pitchFamily="2" charset="-95"/>
              </a:rPr>
              <a:t>Για την καλύτερη οργάνωση της οικογενειακής μας συνεστίασης Παρακαλούμε να ενημερώσετε τη γραμματεία σχετικά με την παρουσία σας και τη συνεισφορά σας σε φαγητό ή ποτό.</a:t>
            </a:r>
            <a:endParaRPr lang="el-GR" sz="1200" dirty="0">
              <a:latin typeface="Segoe Script" panose="020B0504020000000003" pitchFamily="34" charset="0"/>
            </a:endParaRPr>
          </a:p>
        </p:txBody>
      </p:sp>
      <p:pic>
        <p:nvPicPr>
          <p:cNvPr id="1032" name="Picture 8" descr="Image result for FLOW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093" y="0"/>
            <a:ext cx="4236906" cy="685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32872" y="4107588"/>
            <a:ext cx="34527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Σωματείο Πνευματικής Πολιτιστικής και Κοινωνικής Κίνησης Βορείων Προαστίων</a:t>
            </a:r>
            <a:endParaRPr lang="el-GR" sz="1150" dirty="0">
              <a:latin typeface="Segoe Script" panose="020B0504020000000003" pitchFamily="34" charset="0"/>
            </a:endParaRPr>
          </a:p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Δ/</a:t>
            </a:r>
            <a:r>
              <a:rPr lang="el-GR" sz="1150" b="1" dirty="0" err="1">
                <a:latin typeface="Segoe Script" panose="020B0504020000000003" pitchFamily="34" charset="0"/>
              </a:rPr>
              <a:t>νση</a:t>
            </a:r>
            <a:r>
              <a:rPr lang="el-GR" sz="1150" b="1" dirty="0">
                <a:latin typeface="Segoe Script" panose="020B0504020000000003" pitchFamily="34" charset="0"/>
              </a:rPr>
              <a:t>: Οδυσσέα Ανδρούτσου 4, Μελίσσια Τηλ.:+30-210-8033476</a:t>
            </a:r>
            <a:endParaRPr lang="el-GR" sz="1150" dirty="0">
              <a:latin typeface="Segoe Script" panose="020B0504020000000003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433" y="4149080"/>
            <a:ext cx="653439" cy="64985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λογοτυπ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02" y="4877965"/>
            <a:ext cx="6477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32872" y="4847560"/>
            <a:ext cx="35193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Αθλητική Νεανική Ακαδημία </a:t>
            </a:r>
            <a:r>
              <a:rPr lang="el-GR" sz="1150" b="1" dirty="0" err="1">
                <a:latin typeface="Segoe Script" panose="020B0504020000000003" pitchFamily="34" charset="0"/>
              </a:rPr>
              <a:t>Μελισσίων</a:t>
            </a:r>
            <a:endParaRPr lang="el-GR" sz="1150" b="1" dirty="0">
              <a:latin typeface="Segoe Script" panose="020B0504020000000003" pitchFamily="34" charset="0"/>
            </a:endParaRPr>
          </a:p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«Άθλος»</a:t>
            </a:r>
            <a:endParaRPr lang="el-GR" sz="1150" dirty="0">
              <a:latin typeface="Segoe Script" panose="020B0504020000000003" pitchFamily="34" charset="0"/>
            </a:endParaRPr>
          </a:p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Δ/</a:t>
            </a:r>
            <a:r>
              <a:rPr lang="el-GR" sz="1150" b="1" dirty="0" err="1">
                <a:latin typeface="Segoe Script" panose="020B0504020000000003" pitchFamily="34" charset="0"/>
              </a:rPr>
              <a:t>νση</a:t>
            </a:r>
            <a:r>
              <a:rPr lang="el-GR" sz="1150" b="1" dirty="0">
                <a:latin typeface="Segoe Script" panose="020B0504020000000003" pitchFamily="34" charset="0"/>
              </a:rPr>
              <a:t>: Λεωφόρος Πηγής 6, Μελίσσια Τηλ.:+30-210-8104691</a:t>
            </a:r>
            <a:endParaRPr lang="el-GR" sz="1150" dirty="0">
              <a:latin typeface="Segoe Script" panose="020B0504020000000003" pitchFamily="34" charset="0"/>
            </a:endParaRPr>
          </a:p>
        </p:txBody>
      </p:sp>
      <p:pic>
        <p:nvPicPr>
          <p:cNvPr id="13" name="Picture 4" descr="logo σφε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" t="6899" r="11291"/>
          <a:stretch/>
        </p:blipFill>
        <p:spPr bwMode="auto">
          <a:xfrm>
            <a:off x="6498002" y="5610688"/>
            <a:ext cx="647700" cy="65621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32872" y="5643654"/>
            <a:ext cx="345274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Σύνδεσμος Φιλίας Εθνών (Σ.Φ.Ε.)</a:t>
            </a:r>
            <a:endParaRPr lang="el-GR" sz="1150" dirty="0">
              <a:latin typeface="Segoe Script" panose="020B0504020000000003" pitchFamily="34" charset="0"/>
            </a:endParaRPr>
          </a:p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Δ/</a:t>
            </a:r>
            <a:r>
              <a:rPr lang="el-GR" sz="1150" b="1" dirty="0" err="1">
                <a:latin typeface="Segoe Script" panose="020B0504020000000003" pitchFamily="34" charset="0"/>
              </a:rPr>
              <a:t>νση</a:t>
            </a:r>
            <a:r>
              <a:rPr lang="el-GR" sz="1150" b="1" dirty="0">
                <a:latin typeface="Segoe Script" panose="020B0504020000000003" pitchFamily="34" charset="0"/>
              </a:rPr>
              <a:t>: Οδυσσέα Ανδρούτσου 4, Μελίσσια Τηλ.:+30-210-8033476</a:t>
            </a:r>
            <a:endParaRPr lang="el-GR" sz="1150" dirty="0">
              <a:latin typeface="Segoe Script" panose="020B05040200000000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841" y="6381328"/>
            <a:ext cx="823355" cy="40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32872" y="6283768"/>
            <a:ext cx="353512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Ένωση </a:t>
            </a:r>
            <a:r>
              <a:rPr lang="el-GR" sz="1150" b="1" err="1">
                <a:latin typeface="Segoe Script" panose="020B0504020000000003" pitchFamily="34" charset="0"/>
              </a:rPr>
              <a:t>Μικρασιατών</a:t>
            </a:r>
            <a:r>
              <a:rPr lang="el-GR" sz="1150" b="1">
                <a:latin typeface="Segoe Script" panose="020B0504020000000003" pitchFamily="34" charset="0"/>
              </a:rPr>
              <a:t> Μελισσίων</a:t>
            </a:r>
            <a:endParaRPr lang="el-GR" sz="1150" dirty="0">
              <a:latin typeface="Segoe Script" panose="020B0504020000000003" pitchFamily="34" charset="0"/>
            </a:endParaRPr>
          </a:p>
          <a:p>
            <a:pPr algn="ctr"/>
            <a:r>
              <a:rPr lang="el-GR" sz="1150" b="1" dirty="0">
                <a:latin typeface="Segoe Script" panose="020B0504020000000003" pitchFamily="34" charset="0"/>
              </a:rPr>
              <a:t>Δ/</a:t>
            </a:r>
            <a:r>
              <a:rPr lang="el-GR" sz="1150" b="1" dirty="0" err="1">
                <a:latin typeface="Segoe Script" panose="020B0504020000000003" pitchFamily="34" charset="0"/>
              </a:rPr>
              <a:t>νση</a:t>
            </a:r>
            <a:r>
              <a:rPr lang="el-GR" sz="1150" b="1" dirty="0">
                <a:latin typeface="Segoe Script" panose="020B0504020000000003" pitchFamily="34" charset="0"/>
              </a:rPr>
              <a:t>: Οδυσσέα Ανδρούτσου 4, Μελίσσια Τηλ.:+30-210-8033476</a:t>
            </a:r>
            <a:endParaRPr lang="el-GR" sz="1150" dirty="0">
              <a:latin typeface="Segoe Script" panose="020B0504020000000003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6672064" y="4877965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6701285" y="5608143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6713342" y="6272998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09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155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Office Theme</vt:lpstr>
      <vt:lpstr>Πρόσκληση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Πρόσκληση</dc:title>
  <dc:creator>ECOSALES</dc:creator>
  <cp:lastModifiedBy>Vivi</cp:lastModifiedBy>
  <cp:revision>3</cp:revision>
  <dcterms:created xsi:type="dcterms:W3CDTF">2022-05-18T16:48:53Z</dcterms:created>
  <dcterms:modified xsi:type="dcterms:W3CDTF">2022-06-11T06:13:50Z</dcterms:modified>
</cp:coreProperties>
</file>